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300" r:id="rId6"/>
    <p:sldId id="301" r:id="rId7"/>
    <p:sldId id="302" r:id="rId8"/>
    <p:sldId id="263" r:id="rId9"/>
    <p:sldId id="303" r:id="rId10"/>
    <p:sldId id="273" r:id="rId11"/>
    <p:sldId id="304" r:id="rId12"/>
    <p:sldId id="305" r:id="rId13"/>
    <p:sldId id="306" r:id="rId14"/>
    <p:sldId id="307" r:id="rId15"/>
    <p:sldId id="308" r:id="rId16"/>
    <p:sldId id="265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1" r:id="rId29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собой,в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37772"/>
            <a:ext cx="8637080" cy="14250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62BB5D0-3189-4B40-B1D7-B2066A10E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6502" y="1104901"/>
            <a:ext cx="10280673" cy="3788832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4384715"/>
            <a:ext cx="10737075" cy="494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Потенциал изменения обработки транзакций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898112" y="2267215"/>
            <a:ext cx="679162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959038-1D66-4FE4-8CE4-3ACC5917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853" y="2802466"/>
            <a:ext cx="8111066" cy="81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6810</TotalTime>
  <Words>2376</Words>
  <Application>Microsoft Office PowerPoint</Application>
  <PresentationFormat>Произвольный</PresentationFormat>
  <Paragraphs>127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JetBrains Mono</vt:lpstr>
      <vt:lpstr>Montserrat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Николай Самедов</cp:lastModifiedBy>
  <cp:revision>77</cp:revision>
  <dcterms:created xsi:type="dcterms:W3CDTF">2024-05-07T10:40:35Z</dcterms:created>
  <dcterms:modified xsi:type="dcterms:W3CDTF">2024-06-03T14:26:49Z</dcterms:modified>
</cp:coreProperties>
</file>